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7"/>
  </p:normalViewPr>
  <p:slideViewPr>
    <p:cSldViewPr snapToGrid="0">
      <p:cViewPr varScale="1">
        <p:scale>
          <a:sx n="150" d="100"/>
          <a:sy n="150" d="100"/>
        </p:scale>
        <p:origin x="52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351b2bb1d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351b2bb1d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" name="Google Shape;62;p14">
            <a:extLst>
              <a:ext uri="{FF2B5EF4-FFF2-40B4-BE49-F238E27FC236}">
                <a16:creationId xmlns:a16="http://schemas.microsoft.com/office/drawing/2014/main" id="{5B9F43A6-A5EA-E04E-AE14-7783810334FF}"/>
              </a:ext>
            </a:extLst>
          </p:cNvPr>
          <p:cNvPicPr preferRelativeResize="0"/>
          <p:nvPr userDrawn="1"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11700" y="4703625"/>
            <a:ext cx="3130400" cy="2636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0" r:id="rId4"/>
    <p:sldLayoutId id="2147483651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B7B7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2</cp:revision>
  <dcterms:modified xsi:type="dcterms:W3CDTF">2020-04-13T12:49:25Z</dcterms:modified>
</cp:coreProperties>
</file>